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Instrument Sans Semi Bold" panose="020B0604020202020204" charset="0"/>
      <p:regular r:id="rId18"/>
    </p:embeddedFont>
  </p:embeddedFontLst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86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Matrix Multiplication Using Hadoop MapReduce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explores distributed matrix computation using Hadoop MapReduce. We'll dive into the implementation, challenges, and benefits of this big data approach.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68939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and Learnings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Implemented scalable matrix multiplication using Hadoop MapReduce.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data shuffling and reducer logic for efficient distributed computation.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Extend to other relational operations. Optimize for larger matrices with advanced indexing.</a:t>
            </a:r>
            <a:endParaRPr lang="en-US" sz="1750" dirty="0"/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60FC864E-DD7E-498F-8EE5-5EC6D544CB31}"/>
              </a:ext>
            </a:extLst>
          </p:cNvPr>
          <p:cNvSpPr/>
          <p:nvPr/>
        </p:nvSpPr>
        <p:spPr>
          <a:xfrm>
            <a:off x="12849726" y="7676147"/>
            <a:ext cx="1672390" cy="457200"/>
          </a:xfrm>
          <a:prstGeom prst="round2Diag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099" y="2668786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matrix multiplication methods struggle with big data volumes. Hadoop MapReduce offers a scalable solution.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5844" y="2668786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741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efficient, large-scale matrix multiplication using distributed Hadoop framework.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3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0357" y="5818584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Enables processing of matrices beyond single-machine memory limits. Showcases Hadoop's power in real-world computations.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1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Input and Output Data Format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78731"/>
            <a:ext cx="7556421" cy="3629739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8635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3300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Input Format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33005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MatrixName, RowIndex, ColIndex, Value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199573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3432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 Input 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3432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A,0,0,25, A,0,1,9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84989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9936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 Input B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9936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B,0,0,44, B,1,0,13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50021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64392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Output Format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64392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RowIndex, ColIndex, Value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15053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629423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 Output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629423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0,0,841, 1,0,1493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902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MapReduce Workflow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8110" y="2247781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Mapper Phase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Reads input, emits key-value pairs. Generates keys for all possible result cells.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9178" y="4144447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Shuffle and Sort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Hadoop groups Mapper outputs by keys, preparing for Reducer phase.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5368" y="6041112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Reducer Phase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Aggregates values, computes dot products, outputs final cell values.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Driver Code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Configuration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Sets HDFS paths, passes matrix dimensions via Configuration object.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Job Setup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Links Mapper and Reducer classes, configures input/output formats.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Execution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Submits job, monitors progress, handles completion or failure.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Mapper Code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91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Key-Value Generation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Creates pairs identifying result matrix cells. Encodes matrix info for Reducer use.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Input A,0,0,25 generates Key: (0,0), Value: ("A",0,25).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Prepares data for distributed processing. Handles unordered, scattered input seamlessly.</a:t>
            </a:r>
            <a:endParaRPr lang="en-US" sz="1750" dirty="0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99C4F645-D4A0-4245-AC5C-AB7CAD0AB325}"/>
              </a:ext>
            </a:extLst>
          </p:cNvPr>
          <p:cNvSpPr/>
          <p:nvPr/>
        </p:nvSpPr>
        <p:spPr>
          <a:xfrm>
            <a:off x="12849726" y="7676147"/>
            <a:ext cx="1672390" cy="457200"/>
          </a:xfrm>
          <a:prstGeom prst="round2Diag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Reducer Code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Aggregation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Groups values by keys representing result matrix cells.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Computation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Calculates dot products for each cell using aggregated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Output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7747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Emits final computed value for each result matrix cell.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47747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Utilizes efficient data structures like HashMap for quick lookups.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Execution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685092"/>
            <a:ext cx="30480" cy="5908238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18015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19402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8110" y="2025253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Compilation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40232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Compile Java code with Hadoop classpath.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371391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3474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9178" y="3559016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HDFS Preparation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393608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directories, upload input matrices to HDFS.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524768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5368" y="5092779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Job Execution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546985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Run Hadoop jar with appropriate parameters.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358622" y="678144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21" name="Shape 18"/>
          <p:cNvSpPr/>
          <p:nvPr/>
        </p:nvSpPr>
        <p:spPr>
          <a:xfrm>
            <a:off x="878800" y="65415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29295" y="6626543"/>
            <a:ext cx="2093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381488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 Retrieval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381488" y="700361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Fetch and analyze output from HDFS.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4418052"/>
            <a:ext cx="13074491" cy="3203138"/>
          </a:xfrm>
          <a:prstGeom prst="roundRect">
            <a:avLst>
              <a:gd name="adj" fmla="val 29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5574" y="4425672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07864" y="456664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Input 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300" y="456664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A,0,0,25, A,0,1,9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5574" y="5063252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07864" y="520422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Input B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1300" y="520422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B,0,0,44, B,1,0,13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5574" y="5700832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07864" y="584180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Output C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1300" y="584180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0,0,841, 1,0,1493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5574" y="6338411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07864" y="647938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Verification C[0,0]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1300" y="647938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(25×44)+(9×13)=841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85574" y="6975991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07864" y="711696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Verification C[1,0]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41300" y="711696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(31×44)+(17×13)=1493</a:t>
            </a:r>
            <a:endParaRPr lang="en-US" sz="1750" dirty="0"/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510FEED1-F153-41D9-9BEF-EA5718361BAC}"/>
              </a:ext>
            </a:extLst>
          </p:cNvPr>
          <p:cNvSpPr/>
          <p:nvPr/>
        </p:nvSpPr>
        <p:spPr>
          <a:xfrm>
            <a:off x="12849726" y="7676147"/>
            <a:ext cx="1672390" cy="457200"/>
          </a:xfrm>
          <a:prstGeom prst="round2Diag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453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Medium</vt:lpstr>
      <vt:lpstr>Instrument Sans Semi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Tonny Ouma</cp:lastModifiedBy>
  <cp:revision>2</cp:revision>
  <dcterms:created xsi:type="dcterms:W3CDTF">2024-11-30T04:34:30Z</dcterms:created>
  <dcterms:modified xsi:type="dcterms:W3CDTF">2024-11-30T04:37:27Z</dcterms:modified>
</cp:coreProperties>
</file>